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4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9427-3B7F-46B6-8EE1-70C5FC9764B7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936-69A7-4476-AAE4-245C1255B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4118-4578-46DB-AE58-829D39AE446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EC8-6657-4397-BFBB-B671E167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10F-E361-483C-AABE-186948E1AEA7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7520-1F16-4B6C-9B9B-67BBA00E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FE21-87E1-4F05-B8D0-5994E426AC68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ED8F-B098-4251-BD43-A71F0BA8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E026-936D-4E3B-B123-C5CC7C8C54D1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C55-3659-4443-AD5F-6D0982D3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2A6C-F005-4D7D-98E4-C9F0806F902B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602E-CDAD-4DC7-BE29-675E7FF6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48DE-B58C-40B1-AF75-47E4E1DA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3B8-EB62-456A-BDA2-62FBCF19C901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D852-E093-4079-AD3B-612D7B27CEA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5CB7-05C5-4069-84D9-E5B45759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A1DC-EA58-486F-96BD-0CEE252A7EF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6165-D571-459A-B773-1BCDAF83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C437-AA4B-432C-96A4-24F8C3047D80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1093-F4F0-4B6F-B5A3-EC9F20745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4263-FB7F-4C24-AAA9-6CD3CFAAC38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C413-431E-4E1C-953C-6D2EA6E4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F521B9-F247-43A2-B3BC-27EC26B31F9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ABAC41-964F-408A-80B0-BAC2EABCD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bu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643063"/>
            <a:ext cx="4648200" cy="4445000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Социальное окружение в школе или на улице оказывает на нас большое влияние. Стремление выделиться или наоборот, быть как все, приводит к тому, что в итоге вся компания подростков начинает употреблять алкоголь. Неудачи в жизни, неумение рационально использовать свободное время также являются причинами подросткового алкоголизма.</a:t>
            </a:r>
          </a:p>
          <a:p>
            <a:r>
              <a:rPr lang="ru-RU" dirty="0" smtClean="0"/>
              <a:t>Одни считают что это круто, тем самым они хотят утвердится.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Причины алкоголизма у подростков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3ZKFG9YB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428750"/>
            <a:ext cx="7215188" cy="46434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gWSGqXHp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57313"/>
            <a:ext cx="7858125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rLYMKDGXZ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357313"/>
            <a:ext cx="7500938" cy="4929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 возможно мы пьем для этого!?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CyFrAki0I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215187" cy="4857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Зато нам есть что вспомнить!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6gFjsH7e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500937" cy="50006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TxvyOAFM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428750"/>
            <a:ext cx="7786688" cy="4929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Ну а если мы будем компанией, то точно что-то вспомним!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img_8943560_373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2571750"/>
            <a:ext cx="5286375" cy="3929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7V5BXXQU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786688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18533_image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2571750"/>
            <a:ext cx="6500812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2776534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АЛКОГОЛИЗМ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(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alcoholism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–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биопсихосоциальное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девиантного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 поведения. </a:t>
            </a:r>
            <a:r>
              <a:rPr lang="ru-RU" sz="2400" dirty="0" smtClean="0">
                <a:solidFill>
                  <a:srgbClr val="FF0000"/>
                </a:solidFill>
                <a:latin typeface="Tahoma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ahoma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XNjOMAUZ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3000375"/>
            <a:ext cx="7786688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</a:t>
            </a:r>
            <a:r>
              <a:rPr lang="ru-RU" sz="2400" dirty="0" err="1" smtClean="0"/>
              <a:t>крепкоалкогольных</a:t>
            </a:r>
            <a:r>
              <a:rPr lang="ru-RU" sz="2400" dirty="0" smtClean="0"/>
              <a:t>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37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3214688"/>
            <a:ext cx="4500562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 smtClean="0"/>
              <a:t>Самые маленькие пациенты с диагнозом пивной алкоголизм – подростки 14 лет. Они могут выпивать в день до десяти бутылок.</a:t>
            </a:r>
            <a:br>
              <a:rPr lang="ru-RU" sz="2500" dirty="0" smtClean="0"/>
            </a:br>
            <a:r>
              <a:rPr lang="ru-RU" sz="2500" dirty="0" smtClean="0"/>
              <a:t>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  <p:pic>
        <p:nvPicPr>
          <p:cNvPr id="34818" name="Содержимое 4" descr="_______17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714500"/>
            <a:ext cx="3286125" cy="3786188"/>
          </a:xfrm>
        </p:spPr>
      </p:pic>
      <p:pic>
        <p:nvPicPr>
          <p:cNvPr id="34819" name="Содержимое 5" descr="1240260456_alko-serdc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3375" y="1785938"/>
            <a:ext cx="4564063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643813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atin typeface="Tahoma" charset="0"/>
              </a:rPr>
              <a:t>Влияние алкоголя на организм человека. </a:t>
            </a:r>
            <a:br>
              <a:rPr lang="ru-RU" sz="2800" b="1" i="1" smtClean="0">
                <a:latin typeface="Tahoma" charset="0"/>
              </a:rPr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7" descr="сканирование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1214438"/>
            <a:ext cx="3286125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h_Qeno3Rx0zXZcEmqyPuF86U1TGtLfS7Ok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428750"/>
            <a:ext cx="7286625" cy="478631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N9ZolEOa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14313"/>
            <a:ext cx="7072313" cy="6286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46265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500063"/>
            <a:ext cx="7072312" cy="5572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DSCN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428625"/>
            <a:ext cx="7500938" cy="585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357188"/>
            <a:ext cx="57864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3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571500"/>
            <a:ext cx="4214812" cy="5357813"/>
          </a:xfrm>
        </p:spPr>
      </p:pic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5715000" y="1714500"/>
            <a:ext cx="3051175" cy="4572000"/>
          </a:xfrm>
        </p:spPr>
        <p:txBody>
          <a:bodyPr/>
          <a:lstStyle/>
          <a:p>
            <a:r>
              <a:rPr lang="ru-RU" b="1" dirty="0" smtClean="0"/>
              <a:t>На Руси основным сырьём для производства алкоголя был мед и поэтому традиционные хмельные напитки были </a:t>
            </a:r>
            <a:r>
              <a:rPr lang="ru-RU" b="1" dirty="0" err="1" smtClean="0"/>
              <a:t>слабоградусные</a:t>
            </a:r>
            <a:r>
              <a:rPr lang="ru-RU" b="1" dirty="0" smtClean="0"/>
              <a:t>: медовуха, пиво, брага, а с Х в. и виноградное вино, а их приём сопровождался, как правило, обильной трапезой, что в совокупности сводило к минимуму ущерб здоровью от употребления алкоголя.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457200"/>
            <a:ext cx="30480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Особенности потребления алкоголя в древней Руси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1189423132_atomic_kid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500188"/>
            <a:ext cx="6429375" cy="478631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Алкоголь в период Московского государства</a:t>
            </a:r>
            <a:endParaRPr lang="ru-RU" dirty="0"/>
          </a:p>
        </p:txBody>
      </p:sp>
      <p:pic>
        <p:nvPicPr>
          <p:cNvPr id="7" name="Рисунок 6" descr="2399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8288" y="274638"/>
            <a:ext cx="6400800" cy="5930900"/>
          </a:xfrm>
          <a:noFill/>
          <a:effectLst/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1386 г. в Россию стали завозить Виноградный спирт.</a:t>
            </a:r>
          </a:p>
          <a:p>
            <a:r>
              <a:rPr lang="ru-RU" dirty="0" smtClean="0"/>
              <a:t>В 1448-1474 </a:t>
            </a:r>
            <a:r>
              <a:rPr lang="ru-RU" dirty="0" err="1" smtClean="0"/>
              <a:t>гг</a:t>
            </a:r>
            <a:r>
              <a:rPr lang="ru-RU" dirty="0" smtClean="0"/>
              <a:t> началось изготовление спирта из ржаного сырья, после чего он получил название хлебного вина или водки.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264320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Российское Государство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Наказания сводились к нравственно-воспитательным мерам, денежным штрафам.</a:t>
            </a:r>
          </a:p>
        </p:txBody>
      </p:sp>
      <p:pic>
        <p:nvPicPr>
          <p:cNvPr id="17410" name="Содержимое 6" descr="86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3929063"/>
            <a:ext cx="3714750" cy="2071687"/>
          </a:xfrm>
        </p:spPr>
      </p:pic>
      <p:pic>
        <p:nvPicPr>
          <p:cNvPr id="17411" name="Содержимое 7" descr="1003503_b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143250"/>
            <a:ext cx="3786187" cy="27860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Наказания за алкоголизм</a:t>
            </a:r>
            <a:endParaRPr lang="ru-RU" dirty="0"/>
          </a:p>
        </p:txBody>
      </p:sp>
      <p:grpSp>
        <p:nvGrpSpPr>
          <p:cNvPr id="6" name="Текст 5"/>
          <p:cNvGrpSpPr>
            <a:grpSpLocks noGrp="1"/>
          </p:cNvGrpSpPr>
          <p:nvPr/>
        </p:nvGrpSpPr>
        <p:grpSpPr bwMode="auto">
          <a:xfrm>
            <a:off x="4645025" y="993775"/>
            <a:ext cx="4048125" cy="2438400"/>
            <a:chOff x="2926" y="626"/>
            <a:chExt cx="2550" cy="1536"/>
          </a:xfrm>
        </p:grpSpPr>
        <p:pic>
          <p:nvPicPr>
            <p:cNvPr id="17413" name="Текст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6" y="626"/>
              <a:ext cx="2550" cy="1536"/>
            </a:xfrm>
            <a:prstGeom prst="rect">
              <a:avLst/>
            </a:prstGeom>
            <a:noFill/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928" y="630"/>
              <a:ext cx="2545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 dirty="0">
                  <a:solidFill>
                    <a:schemeClr val="tx2"/>
                  </a:solidFill>
                  <a:latin typeface="Constantia" pitchFamily="18" charset="0"/>
                </a:rPr>
                <a:t>Другие Государства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 dirty="0">
                  <a:solidFill>
                    <a:schemeClr val="tx2"/>
                  </a:solidFill>
                  <a:latin typeface="Constantia" pitchFamily="18" charset="0"/>
                </a:rPr>
                <a:t>За пьянство наказывали тяжелыми увечьями и даже смертной казнью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endParaRPr lang="ru-RU" sz="2600" b="1" dirty="0">
                <a:solidFill>
                  <a:schemeClr val="tx2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18434" name="Содержимое 5" descr="44955525_0_4239_128141ac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1428750"/>
            <a:ext cx="721518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Была введена Петром Великим в 1714 году, цель которого была борьба против пьянства. Сделана она была из чугуна, вес составлял 6,8 кг (17 фунтов), не считая цепей. Считается самой тяжёлой медалью в истории.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ПОДРОСТКОВЫЙ АЛКОГОЛИЗМ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357313"/>
            <a:ext cx="707231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974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3071813"/>
            <a:ext cx="5572125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7146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Сейчас отмечается рост </a:t>
            </a:r>
            <a:r>
              <a:rPr lang="ru-RU" sz="2800" dirty="0" err="1" smtClean="0"/>
              <a:t>подростково-юношеского</a:t>
            </a:r>
            <a:r>
              <a:rPr lang="ru-RU" sz="2800" dirty="0" smtClean="0"/>
              <a:t> алкоголизма, преимущественно за счет «пивной зависимости». Учащаются случаи алкогольной зависимости и даже алкогольных психозов у детей 10-12 лет.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Установлено, что 90% учащихся к окончанию школы ощущали состояние опьянения.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291</TotalTime>
  <Words>594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АЛКОГОЛИЗМ (alcoholism) – биопсихосоциальное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(девиантного) поведения.  </vt:lpstr>
      <vt:lpstr>Особенности потребления алкоголя в древней Руси</vt:lpstr>
      <vt:lpstr>Алкоголь в период Московского государства</vt:lpstr>
      <vt:lpstr>Наказания за алкоголизм</vt:lpstr>
      <vt:lpstr>Слайд 6</vt:lpstr>
      <vt:lpstr>Слайд 7</vt:lpstr>
      <vt:lpstr>ПОДРОСТКОВЫЙ АЛКОГОЛИЗМ </vt:lpstr>
      <vt:lpstr> 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 у детей 10-12 лет.  Установлено, что 90% учащихся к окончанию школы ощущали состояние опьянения. </vt:lpstr>
      <vt:lpstr>Причины алкоголизма у подростков</vt:lpstr>
      <vt:lpstr>Слайд 11</vt:lpstr>
      <vt:lpstr>Слайд 12</vt:lpstr>
      <vt:lpstr>А возможно мы пьем для этого!?</vt:lpstr>
      <vt:lpstr>Зато нам есть что вспомнить! </vt:lpstr>
      <vt:lpstr>Слайд 15</vt:lpstr>
      <vt:lpstr>Ну а если мы будем компанией, то точно что-то вспомним!</vt:lpstr>
      <vt:lpstr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vt:lpstr>
      <vt:lpstr>Слайд 18</vt:lpstr>
      <vt:lpstr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 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vt:lpstr>
      <vt:lpstr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крепкоалкогольных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vt:lpstr>
      <vt:lpstr>Самые маленькие пациенты с диагнозом пивной алкоголизм – подростки 14 лет. Они могут выпивать в день до десяти бутылок. 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vt:lpstr>
      <vt:lpstr>Слайд 22</vt:lpstr>
      <vt:lpstr>Слайд 23</vt:lpstr>
      <vt:lpstr>Влияние алкоголя на организм человека. 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алкоголизм</dc:title>
  <dc:creator>JD</dc:creator>
  <cp:lastModifiedBy>user</cp:lastModifiedBy>
  <cp:revision>42</cp:revision>
  <dcterms:created xsi:type="dcterms:W3CDTF">2010-02-25T11:08:39Z</dcterms:created>
  <dcterms:modified xsi:type="dcterms:W3CDTF">2014-03-27T06:14:22Z</dcterms:modified>
</cp:coreProperties>
</file>