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5B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9" autoAdjust="0"/>
    <p:restoredTop sz="99645" autoAdjust="0"/>
  </p:normalViewPr>
  <p:slideViewPr>
    <p:cSldViewPr>
      <p:cViewPr>
        <p:scale>
          <a:sx n="90" d="100"/>
          <a:sy n="90" d="100"/>
        </p:scale>
        <p:origin x="-82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0" y="0"/>
            <a:ext cx="93600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739010"/>
            <a:ext cx="2786082" cy="21184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30" y="735690"/>
            <a:ext cx="2786082" cy="20716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425" y="234846"/>
            <a:ext cx="796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Путевками обеспечиваются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12" y="830297"/>
            <a:ext cx="2671611" cy="227754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чьи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аконные представители (родители),  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Times New Roman"/>
              </a:rPr>
              <a:t>состоят в трудовых отношениях с организациями независимо от их организационно-правовой формы и формы </a:t>
            </a:r>
            <a:r>
              <a:rPr lang="ru-RU" sz="1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собственности</a:t>
            </a:r>
          </a:p>
          <a:p>
            <a:pPr algn="ctr">
              <a:buClr>
                <a:srgbClr val="FF0000"/>
              </a:buClr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оплата путевки в размере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проезд  за счет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родителей)</a:t>
            </a:r>
          </a:p>
          <a:p>
            <a:pPr algn="just">
              <a:buClr>
                <a:srgbClr val="FF0000"/>
              </a:buClr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2811438"/>
            <a:ext cx="515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" y="3273103"/>
            <a:ext cx="2809875" cy="346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3273103"/>
            <a:ext cx="2786083" cy="34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208755" y="3370192"/>
            <a:ext cx="28555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SimSun"/>
              </a:rPr>
              <a:t>Заявление (законного представителя ребенка)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SimSun"/>
              </a:rPr>
              <a:t>Копию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SimSun"/>
              </a:rPr>
              <a:t>свидетельства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SimSun"/>
              </a:rPr>
              <a:t>о рождении (или паспорт) ребенка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SimSun"/>
              </a:rPr>
              <a:t>Копию документа удостоверяющего личность законного представителя.</a:t>
            </a:r>
          </a:p>
        </p:txBody>
      </p:sp>
      <p:pic>
        <p:nvPicPr>
          <p:cNvPr id="1026" name="Picture 2" descr="C:\Users\User\Desktop\Фоны\Сосновая горка работ 2014\DSC0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981" y="739010"/>
            <a:ext cx="2744268" cy="212304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3" name="Picture 4" descr="C:\Users\User\Desktop\Фоны\Курорт Русь\ДОЛ (3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60" y="739010"/>
            <a:ext cx="2720855" cy="20462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214282" y="3357562"/>
            <a:ext cx="2643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SimSun"/>
              </a:rPr>
              <a:t> Копия трудовой книжки законного представителя, заверенная надлежащим образом по месту работы(или справка с места работы, подтверждающая, что заявитель является работником данной организации)</a:t>
            </a:r>
            <a:endParaRPr lang="ru-RU" b="1" dirty="0">
              <a:solidFill>
                <a:srgbClr val="002060"/>
              </a:solidFill>
              <a:latin typeface="Times New Roman"/>
              <a:ea typeface="SimSu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5315" y="3299075"/>
            <a:ext cx="2998853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Справка медицинской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рганизации (медицинское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заключение) об отсутствии у ребёнка медицинских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противопоказаний к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направлению в организации,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обеспечивающие отдых 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оздоровление детей.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1" y="142852"/>
            <a:ext cx="2643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Областное государственное бюджетное учреждение социального обслуживания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«Комплексный центр социального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обслуживания населения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г. Бодайбо и Бодайбинского района»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428" y="163590"/>
            <a:ext cx="27711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484" y="3866429"/>
            <a:ext cx="2525260" cy="2154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отдыха и  оздоровления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</a:t>
            </a:r>
          </a:p>
          <a:p>
            <a:pPr algn="ctr"/>
            <a:endParaRPr lang="ru-RU" sz="2400" b="1" i="1" dirty="0" smtClean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i="1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2019год</a:t>
            </a:r>
            <a:endParaRPr lang="ru-RU" sz="1400" b="1" i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08"/>
          <a:stretch/>
        </p:blipFill>
        <p:spPr>
          <a:xfrm>
            <a:off x="6286511" y="1723519"/>
            <a:ext cx="2632103" cy="182222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1932" y="1817663"/>
            <a:ext cx="534523" cy="5715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57554" y="1428737"/>
            <a:ext cx="2500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Наш адрес: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666901, г. Бодайбо,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 ул. Октябрьская,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дом  21 «А»,</a:t>
            </a:r>
          </a:p>
          <a:p>
            <a:pPr lvl="0" algn="ctr"/>
            <a:r>
              <a:rPr lang="ru-RU" sz="2000" b="1" i="1" dirty="0" smtClean="0">
                <a:solidFill>
                  <a:srgbClr val="002060"/>
                </a:solidFill>
              </a:rPr>
              <a:t>Телефон 5-10-48.</a:t>
            </a:r>
          </a:p>
          <a:p>
            <a:pPr lvl="0" algn="ctr"/>
            <a:endParaRPr lang="ru-RU" sz="20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</a:rPr>
              <a:t>Директор </a:t>
            </a: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</a:rPr>
              <a:t> Башмакова </a:t>
            </a: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</a:rPr>
              <a:t>Светлана Геннадьевна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3" descr="C:\Users\User\Desktop\Фоны\Курорт Русь\EIF54pHn0p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63" y="350877"/>
            <a:ext cx="2670792" cy="15891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" y="2103415"/>
            <a:ext cx="2668801" cy="1615327"/>
          </a:xfrm>
          <a:prstGeom prst="rect">
            <a:avLst/>
          </a:prstGeom>
          <a:ln w="28575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687" y="4000504"/>
            <a:ext cx="2694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Заявления принимаются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09.01.2019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пн.-пт. с 9.00 до 17.00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 с 13.00 до 14.00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191</Words>
  <Application>Microsoft Office PowerPoint</Application>
  <PresentationFormat>Экран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Валерия Силина</cp:lastModifiedBy>
  <cp:revision>130</cp:revision>
  <cp:lastPrinted>2013-02-27T02:42:37Z</cp:lastPrinted>
  <dcterms:created xsi:type="dcterms:W3CDTF">2011-12-17T07:28:59Z</dcterms:created>
  <dcterms:modified xsi:type="dcterms:W3CDTF">2019-01-10T07:56:55Z</dcterms:modified>
</cp:coreProperties>
</file>