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E9D7A-C592-4C77-8DE7-5B0AD734CA20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7646B-699A-49F4-A6E4-0F699F5538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599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E9D7A-C592-4C77-8DE7-5B0AD734CA20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7646B-699A-49F4-A6E4-0F699F5538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221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55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273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92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58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9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09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88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76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62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39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85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2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5472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321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43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417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912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67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731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12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971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65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325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511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15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743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392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187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554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373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9938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974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99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967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941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631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170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059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639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583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306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106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775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42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991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899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866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757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701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400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965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807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925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036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95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306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29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8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31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710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60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Николаевна Хламова</dc:creator>
  <cp:lastModifiedBy>Ольга Николаевна Хламова</cp:lastModifiedBy>
  <cp:revision>1</cp:revision>
  <dcterms:created xsi:type="dcterms:W3CDTF">2022-05-31T01:17:03Z</dcterms:created>
  <dcterms:modified xsi:type="dcterms:W3CDTF">2022-05-31T01:17:03Z</dcterms:modified>
</cp:coreProperties>
</file>